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34F9-7F39-4A33-B906-C048A78501F0}" type="datetimeFigureOut">
              <a:rPr lang="en-GB" smtClean="0"/>
              <a:t>20/11/2012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BA7F-00F6-4FD7-9CD9-DE1D0C8D7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5281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34F9-7F39-4A33-B906-C048A78501F0}" type="datetimeFigureOut">
              <a:rPr lang="en-GB" smtClean="0"/>
              <a:t>20/11/2012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BA7F-00F6-4FD7-9CD9-DE1D0C8D7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500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34F9-7F39-4A33-B906-C048A78501F0}" type="datetimeFigureOut">
              <a:rPr lang="en-GB" smtClean="0"/>
              <a:t>20/11/2012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BA7F-00F6-4FD7-9CD9-DE1D0C8D7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76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34F9-7F39-4A33-B906-C048A78501F0}" type="datetimeFigureOut">
              <a:rPr lang="en-GB" smtClean="0"/>
              <a:t>20/11/2012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BA7F-00F6-4FD7-9CD9-DE1D0C8D7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6190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34F9-7F39-4A33-B906-C048A78501F0}" type="datetimeFigureOut">
              <a:rPr lang="en-GB" smtClean="0"/>
              <a:t>20/11/2012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BA7F-00F6-4FD7-9CD9-DE1D0C8D7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249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34F9-7F39-4A33-B906-C048A78501F0}" type="datetimeFigureOut">
              <a:rPr lang="en-GB" smtClean="0"/>
              <a:t>20/11/2012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BA7F-00F6-4FD7-9CD9-DE1D0C8D7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543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34F9-7F39-4A33-B906-C048A78501F0}" type="datetimeFigureOut">
              <a:rPr lang="en-GB" smtClean="0"/>
              <a:t>20/11/2012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BA7F-00F6-4FD7-9CD9-DE1D0C8D7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114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34F9-7F39-4A33-B906-C048A78501F0}" type="datetimeFigureOut">
              <a:rPr lang="en-GB" smtClean="0"/>
              <a:t>20/11/2012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BA7F-00F6-4FD7-9CD9-DE1D0C8D7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7821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34F9-7F39-4A33-B906-C048A78501F0}" type="datetimeFigureOut">
              <a:rPr lang="en-GB" smtClean="0"/>
              <a:t>20/11/2012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BA7F-00F6-4FD7-9CD9-DE1D0C8D7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721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34F9-7F39-4A33-B906-C048A78501F0}" type="datetimeFigureOut">
              <a:rPr lang="en-GB" smtClean="0"/>
              <a:t>20/11/2012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BA7F-00F6-4FD7-9CD9-DE1D0C8D7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1573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334F9-7F39-4A33-B906-C048A78501F0}" type="datetimeFigureOut">
              <a:rPr lang="en-GB" smtClean="0"/>
              <a:t>20/11/2012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22BA7F-00F6-4FD7-9CD9-DE1D0C8D7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430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334F9-7F39-4A33-B906-C048A78501F0}" type="datetimeFigureOut">
              <a:rPr lang="en-GB" smtClean="0"/>
              <a:t>20/11/2012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22BA7F-00F6-4FD7-9CD9-DE1D0C8D7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132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Assessing an </a:t>
            </a:r>
            <a:r>
              <a:rPr lang="en-GB" smtClean="0"/>
              <a:t>unresponsive casualty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16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Assessing an unresponsive casualty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an unresponsive casualty</dc:title>
  <dc:creator>04morr</dc:creator>
  <cp:lastModifiedBy>04morr</cp:lastModifiedBy>
  <cp:revision>1</cp:revision>
  <dcterms:created xsi:type="dcterms:W3CDTF">2012-11-20T09:48:57Z</dcterms:created>
  <dcterms:modified xsi:type="dcterms:W3CDTF">2012-11-20T09:50:42Z</dcterms:modified>
</cp:coreProperties>
</file>